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19"/>
  </p:notesMasterIdLst>
  <p:sldIdLst>
    <p:sldId id="392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73A"/>
    <a:srgbClr val="CCECFF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4" autoAdjust="0"/>
    <p:restoredTop sz="94694"/>
  </p:normalViewPr>
  <p:slideViewPr>
    <p:cSldViewPr snapToGrid="0">
      <p:cViewPr>
        <p:scale>
          <a:sx n="77" d="100"/>
          <a:sy n="77" d="100"/>
        </p:scale>
        <p:origin x="-612" y="-72"/>
      </p:cViewPr>
      <p:guideLst>
        <p:guide orient="horz" pos="1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6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9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9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3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1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6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2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8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7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9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6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3FD8-3D7B-43D0-97AB-CEC2D6324D90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79F07-F77D-4CD0-90E3-05AEE5E6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3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94232" y="1821680"/>
            <a:ext cx="9403536" cy="41395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 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要遍传福音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From Greenland’s Icy Mountains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95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95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7948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06166" y="159944"/>
            <a:ext cx="2444901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（</a:t>
            </a:r>
            <a:r>
              <a:rPr kumimoji="0" lang="en-US" altLang="zh-CN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3/4</a:t>
            </a: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）</a:t>
            </a:r>
            <a:endParaRPr kumimoji="0" lang="en-US" altLang="zh-CN" sz="49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5838" y="1012134"/>
            <a:ext cx="8723863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我等既得真智慧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福音光亮心眼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Shall we whose souls are lighted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With wisdom from on high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025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66749" y="1228371"/>
            <a:ext cx="7223452" cy="43627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应将生命的恩光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照亮昏暗人间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Shall we to men benighted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 lamp of life deny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087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51600" y="1214181"/>
            <a:ext cx="7088800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救恩救恩快来享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遍传这快乐声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Salvation O salvation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 joyful sound proclaim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741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67892" y="1048644"/>
            <a:ext cx="7533216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直到普天下万民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认识基督尊名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Till earth’s remotest nation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Has learned Messiah’s name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323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311545" y="386966"/>
            <a:ext cx="2444901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（</a:t>
            </a:r>
            <a:r>
              <a:rPr kumimoji="0" lang="en-US" altLang="zh-CN" sz="495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4/4</a:t>
            </a: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）</a:t>
            </a:r>
            <a:endParaRPr kumimoji="0" lang="en-US" altLang="zh-CN" sz="495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51101" y="1351508"/>
            <a:ext cx="7689798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随风飘扬主福音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藉水四方流通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 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Waft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waft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 ye winds His story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And you ye waters roll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594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59835" y="1206298"/>
            <a:ext cx="7497565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直到救恩似海深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充满两极之中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Till like a sea of glory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It spreads from pole to pole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9822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89410" y="1233102"/>
            <a:ext cx="7986353" cy="46089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但愿赎罪圣羔羊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救主创世君王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Till o’er our ransomed nature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 Lamb for sinners slain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/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9937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43680" y="1283551"/>
            <a:ext cx="6647974" cy="43627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再降临施行圣治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国权恩威无疆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Redeemer King Creator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In bliss returns to reign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440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68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05280" y="193289"/>
            <a:ext cx="9753600" cy="639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（</a:t>
            </a:r>
            <a:r>
              <a:rPr kumimoji="0" lang="en-US" altLang="zh-CN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1/4</a:t>
            </a: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）</a:t>
            </a:r>
            <a:endParaRPr kumimoji="0" lang="en-US" altLang="zh-CN" sz="49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3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从格陵兰冰雪山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到印度珊瑚岸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 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From Greenland’s icy mountains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From India’s coral strand</a:t>
            </a:r>
            <a:r>
              <a:rPr kumimoji="0" lang="zh-CN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/>
                <a:sym typeface="Arial"/>
              </a:rPr>
              <a:t/>
            </a:r>
            <a:br>
              <a:rPr kumimoji="0" lang="zh-CN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/>
                <a:sym typeface="Arial"/>
              </a:rPr>
            </a:b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36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75206" y="1100039"/>
            <a:ext cx="8370882" cy="4278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从赤道南广洋处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肥美海岛千万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Where Africa’s sunny fountains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Roll down their golden sand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827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3030" y="1229992"/>
            <a:ext cx="8214107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许多城市和农庄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无数茂林花壤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From many an ancient river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From many a palmy plain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4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59345" y="939785"/>
            <a:ext cx="664797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都闻有人声呼唤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求解罪恶锁链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4286" y="3588079"/>
            <a:ext cx="806701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They call us to deliver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Their land from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er-ror’s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 chain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844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595750" y="437267"/>
            <a:ext cx="2444901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（</a:t>
            </a:r>
            <a:r>
              <a:rPr kumimoji="0" lang="en-US" altLang="zh-CN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2/4</a:t>
            </a:r>
            <a:r>
              <a:rPr kumimoji="0" lang="zh-CN" alt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）</a:t>
            </a:r>
            <a:endParaRPr kumimoji="0" lang="en-US" altLang="zh-CN" sz="49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6751" y="2204344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7570" y="1011710"/>
            <a:ext cx="8350364" cy="4170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到处花木飘阵香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暖风滋花终年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What though the spicy breezes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Blow soft o’er Ceylon’s isle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246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23583" y="1036034"/>
            <a:ext cx="6647974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风光秀丽堪夸美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惟人邪恶不堪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9443" y="3764839"/>
            <a:ext cx="836158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Though every prospect pleases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And only man is vile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8828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53872" y="712838"/>
            <a:ext cx="7439857" cy="43627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天父丰盛的恩德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纵然广施人间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In vain with lavish kindness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 gifts of God are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strown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72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Jenny's Mountain Adventures: McMurdo Ski Tou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10763" y="872068"/>
            <a:ext cx="8154797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世人仍旧是蒙昧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 pitchFamily="34" charset="0"/>
                <a:ea typeface="等线" panose="02010600030101010101" pitchFamily="2" charset="-122"/>
                <a:cs typeface="Arial"/>
                <a:sym typeface="Arial"/>
              </a:rPr>
              <a:t>反去敬拜偶像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等线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The heathen in his blindness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/>
                <a:sym typeface="Arial"/>
              </a:rPr>
              <a:t>Bows down to wood and stone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38675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2058</TotalTime>
  <Words>356</Words>
  <Application>Microsoft Office PowerPoint</Application>
  <PresentationFormat>Custom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252</cp:revision>
  <dcterms:created xsi:type="dcterms:W3CDTF">2018-06-05T19:05:47Z</dcterms:created>
  <dcterms:modified xsi:type="dcterms:W3CDTF">2023-12-03T20:40:02Z</dcterms:modified>
</cp:coreProperties>
</file>